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109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Saturday, November 29,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63721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695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22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54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42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98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194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3976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979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47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Saturday, November 29,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455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Saturday, November 29,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33805-495D-6153-54FD-5666FBF9ABD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90500" y="6545580"/>
            <a:ext cx="1838325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IN" sz="8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Sensitivity: LNT Construction Internal Use</a:t>
            </a:r>
          </a:p>
        </p:txBody>
      </p:sp>
    </p:spTree>
    <p:extLst>
      <p:ext uri="{BB962C8B-B14F-4D97-AF65-F5344CB8AC3E}">
        <p14:creationId xmlns:p14="http://schemas.microsoft.com/office/powerpoint/2010/main" val="40081117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7C3DE4-2B6D-50B4-A467-F925E3F183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1051551"/>
            <a:ext cx="3565524" cy="2384898"/>
          </a:xfrm>
        </p:spPr>
        <p:txBody>
          <a:bodyPr anchor="b">
            <a:normAutofit/>
          </a:bodyPr>
          <a:lstStyle/>
          <a:p>
            <a:r>
              <a:rPr lang="en-US" sz="4800" dirty="0"/>
              <a:t>V NFT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CC613A-B81B-CAA6-7FA4-28D00B426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569008"/>
            <a:ext cx="3565525" cy="1731656"/>
          </a:xfrm>
        </p:spPr>
        <p:txBody>
          <a:bodyPr>
            <a:normAutofit/>
          </a:bodyPr>
          <a:lstStyle/>
          <a:p>
            <a:r>
              <a:rPr lang="en-IN" b="1" dirty="0"/>
              <a:t>Decentralized AMM with NFT LP Positions </a:t>
            </a:r>
            <a:endParaRPr lang="en-IN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A3B4A5AD-83CB-5BEF-F0A7-00307838EB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637" r="2191" b="2"/>
          <a:stretch>
            <a:fillRect/>
          </a:stretch>
        </p:blipFill>
        <p:spPr>
          <a:xfrm>
            <a:off x="4743450" y="10"/>
            <a:ext cx="7448551" cy="6857990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1AC6C06-99FE-4BA1-BC82-8406A424C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A18809-C982-1C89-99A5-16CB8DA37461}"/>
              </a:ext>
            </a:extLst>
          </p:cNvPr>
          <p:cNvSpPr txBox="1"/>
          <p:nvPr/>
        </p:nvSpPr>
        <p:spPr>
          <a:xfrm>
            <a:off x="0" y="6226629"/>
            <a:ext cx="263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Team: y98_7c71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36032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39D52-AE47-A162-FFAA-95B3E8020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</a:t>
            </a:r>
            <a:endParaRPr lang="en-IN" dirty="0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7A74BDB-CCCE-5E6C-4868-E2833794F5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892" y="1476355"/>
            <a:ext cx="9655958" cy="441515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115C0E-7C31-AD18-7E1F-8E88D3561D9A}"/>
              </a:ext>
            </a:extLst>
          </p:cNvPr>
          <p:cNvSpPr txBox="1"/>
          <p:nvPr/>
        </p:nvSpPr>
        <p:spPr>
          <a:xfrm>
            <a:off x="0" y="6226629"/>
            <a:ext cx="263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Team: y98_7c71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4664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EDBC3-6F12-F68B-9873-6BEC9F32E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pic>
        <p:nvPicPr>
          <p:cNvPr id="4" name="V NFT VIDEO">
            <a:hlinkClick r:id="" action="ppaction://media"/>
            <a:extLst>
              <a:ext uri="{FF2B5EF4-FFF2-40B4-BE49-F238E27FC236}">
                <a16:creationId xmlns:a16="http://schemas.microsoft.com/office/drawing/2014/main" id="{FDFD4826-450A-FAB7-75DD-EB2935698CA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0854" y="1449659"/>
            <a:ext cx="9398164" cy="478235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E2E010-E80A-C4AF-5307-A0FAA27A7460}"/>
              </a:ext>
            </a:extLst>
          </p:cNvPr>
          <p:cNvSpPr txBox="1"/>
          <p:nvPr/>
        </p:nvSpPr>
        <p:spPr>
          <a:xfrm>
            <a:off x="0" y="6226629"/>
            <a:ext cx="263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Team: y98_7c71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0770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C126D-8124-4D57-D8A0-3765AA3A6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2857577"/>
            <a:ext cx="11091600" cy="1332000"/>
          </a:xfrm>
        </p:spPr>
        <p:txBody>
          <a:bodyPr>
            <a:normAutofit/>
          </a:bodyPr>
          <a:lstStyle/>
          <a:p>
            <a:pPr algn="ctr"/>
            <a:r>
              <a:rPr lang="en-US" i="1" u="sng" dirty="0"/>
              <a:t>Thank You</a:t>
            </a:r>
            <a:endParaRPr lang="en-IN" i="1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2EDBD2-A953-59C6-F5B2-18FDB9BCCFBB}"/>
              </a:ext>
            </a:extLst>
          </p:cNvPr>
          <p:cNvSpPr txBox="1"/>
          <p:nvPr/>
        </p:nvSpPr>
        <p:spPr>
          <a:xfrm>
            <a:off x="0" y="6226629"/>
            <a:ext cx="263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Team: y98_7c71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863841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24</Words>
  <Application>Microsoft Office PowerPoint</Application>
  <PresentationFormat>Widescreen</PresentationFormat>
  <Paragraphs>9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Arial</vt:lpstr>
      <vt:lpstr>Avenir Next LT Pro</vt:lpstr>
      <vt:lpstr>3DFloatVTI</vt:lpstr>
      <vt:lpstr>V NFT</vt:lpstr>
      <vt:lpstr>Dashboard</vt:lpstr>
      <vt:lpstr>Code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CHITRALEKHA YADUVANSHI</dc:creator>
  <cp:lastModifiedBy>CHITRALEKHA YADUVANSHI</cp:lastModifiedBy>
  <cp:revision>2</cp:revision>
  <dcterms:created xsi:type="dcterms:W3CDTF">2025-11-29T07:59:54Z</dcterms:created>
  <dcterms:modified xsi:type="dcterms:W3CDTF">2025-11-29T08:04:48Z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c52bb50-aef2-4dc8-bb7f-e0da22648362_Enabled">
    <vt:lpwstr>true</vt:lpwstr>
  </property>
  <property fmtid="{D5CDD505-2E9C-101B-9397-08002B2CF9AE}" pid="3" name="MSIP_Label_ac52bb50-aef2-4dc8-bb7f-e0da22648362_SetDate">
    <vt:lpwstr>2025-11-29T08:02:40Z</vt:lpwstr>
  </property>
  <property fmtid="{D5CDD505-2E9C-101B-9397-08002B2CF9AE}" pid="4" name="MSIP_Label_ac52bb50-aef2-4dc8-bb7f-e0da22648362_Method">
    <vt:lpwstr>Standard</vt:lpwstr>
  </property>
  <property fmtid="{D5CDD505-2E9C-101B-9397-08002B2CF9AE}" pid="5" name="MSIP_Label_ac52bb50-aef2-4dc8-bb7f-e0da22648362_Name">
    <vt:lpwstr>ac52bb50-aef2-4dc8-bb7f-e0da22648362</vt:lpwstr>
  </property>
  <property fmtid="{D5CDD505-2E9C-101B-9397-08002B2CF9AE}" pid="6" name="MSIP_Label_ac52bb50-aef2-4dc8-bb7f-e0da22648362_SiteId">
    <vt:lpwstr>264b9899-fe1b-430b-9509-2154878d5774</vt:lpwstr>
  </property>
  <property fmtid="{D5CDD505-2E9C-101B-9397-08002B2CF9AE}" pid="7" name="MSIP_Label_ac52bb50-aef2-4dc8-bb7f-e0da22648362_ActionId">
    <vt:lpwstr>56205d90-45bb-4bd7-9d9c-b7e774a50b72</vt:lpwstr>
  </property>
  <property fmtid="{D5CDD505-2E9C-101B-9397-08002B2CF9AE}" pid="8" name="MSIP_Label_ac52bb50-aef2-4dc8-bb7f-e0da22648362_ContentBits">
    <vt:lpwstr>2</vt:lpwstr>
  </property>
  <property fmtid="{D5CDD505-2E9C-101B-9397-08002B2CF9AE}" pid="9" name="MSIP_Label_ac52bb50-aef2-4dc8-bb7f-e0da22648362_Tag">
    <vt:lpwstr>10, 3, 0, 1</vt:lpwstr>
  </property>
  <property fmtid="{D5CDD505-2E9C-101B-9397-08002B2CF9AE}" pid="10" name="ClassificationContentMarkingFooterLocations">
    <vt:lpwstr>3DFloatVTI:8</vt:lpwstr>
  </property>
  <property fmtid="{D5CDD505-2E9C-101B-9397-08002B2CF9AE}" pid="11" name="ClassificationContentMarkingFooterText">
    <vt:lpwstr>Sensitivity: LNT Construction Internal Use</vt:lpwstr>
  </property>
</Properties>
</file>

<file path=docProps/thumbnail.jpeg>
</file>